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56" r:id="rId3"/>
    <p:sldId id="261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1061-33F0-4FA6-8752-45EF671638C7}" type="datetimeFigureOut">
              <a:rPr lang="fr-FR" smtClean="0"/>
              <a:t>23/06/2019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ABA6-218F-4B19-B8E0-07845D048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1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F54D-0F2F-4A86-AE34-FE926D65982D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7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28EC-AC55-4E7E-AA5F-BE6AADC01B8E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7BC4-5C28-4FC9-A0D4-6971C978499A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52BB-C918-4685-9ACA-DAA3E6E5BBE3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B41-14DB-4F2A-AC3F-673E9481F33E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6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2556-2613-4110-A241-3FECE1526F03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DE4B-32B0-45B9-B57A-F011DAAB0A72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0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5C42-32A5-49C0-A71B-D1235F1FA3D1}" type="datetime1">
              <a:rPr lang="fr-FR" smtClean="0"/>
              <a:t>23/06/2019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3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71B2B-6093-4A01-A005-831C7F0A9790}" type="datetime1">
              <a:rPr lang="fr-FR" smtClean="0"/>
              <a:t>23/06/2019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5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89D5B-CB14-460B-AE36-E938895BF635}" type="datetime1">
              <a:rPr lang="fr-FR" smtClean="0"/>
              <a:t>23/06/2019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5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F166-3775-4AC7-BCFD-9A7C8FCBFFA4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1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E692-6FF2-4458-9E3D-C3423ED09DEB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28983-C0D2-415A-AF58-D016C8EEE52D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75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1A49-34DF-4CF3-B952-93B4D03B25D1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64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66F6-98A1-4E58-A25C-6B708E27BD14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2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4FE-9EFB-43CF-9ABE-31BFB47AE47C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6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97C2-D050-4889-A757-41BD42C0A751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5667-2C23-4DDC-BE68-5CEA88192AD8}" type="datetime1">
              <a:rPr lang="fr-FR" smtClean="0"/>
              <a:t>23/06/2019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4BBB-64D8-43D2-B84D-DE5C7940AD5E}" type="datetime1">
              <a:rPr lang="fr-FR" smtClean="0"/>
              <a:t>23/06/2019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9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1073-2A49-4BBB-B975-5D14169AF628}" type="datetime1">
              <a:rPr lang="fr-FR" smtClean="0"/>
              <a:t>23/06/2019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12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49B9DA-71D5-43E8-8D79-9EF1E46DC512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B316-FC42-45E2-9B20-38F32EBB3D0F}" type="datetime1">
              <a:rPr lang="fr-FR" smtClean="0"/>
              <a:t>23/06/2019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3F3321-C59B-4222-8E48-51AF36706380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09D5-A797-4558-974F-46E8F41648E6}" type="datetime1">
              <a:rPr lang="fr-FR" smtClean="0"/>
              <a:t>23/06/2019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u-psud.fr/~rabaud/NotesCoursL3_FIP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u-psud.fr/~rabaud/NotesCoursL3_FIP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.u-psud.fr/~rabaud/NotesCoursL3_FIP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culturesciencesphysique.ens-lyon.fr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://culturesciencesphysique.ens-lyon.fr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61171" cy="3566160"/>
          </a:xfrm>
        </p:spPr>
        <p:txBody>
          <a:bodyPr>
            <a:normAutofit/>
          </a:bodyPr>
          <a:lstStyle/>
          <a:p>
            <a:r>
              <a:rPr lang="fr-FR" sz="7200" dirty="0" smtClean="0"/>
              <a:t>LP08 – Notion de viscosité d’un fluide.</a:t>
            </a:r>
            <a:br>
              <a:rPr lang="fr-FR" sz="7200" dirty="0" smtClean="0"/>
            </a:br>
            <a:r>
              <a:rPr lang="fr-FR" sz="7200" dirty="0" smtClean="0"/>
              <a:t>Ecoulements visqueux.</a:t>
            </a:r>
            <a:endParaRPr lang="fr-FR" sz="7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externe de Physique-chimie, option Physique</a:t>
            </a:r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</a:rPr>
              <a:t>Jules FILLETTE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6963" y="272955"/>
            <a:ext cx="10418701" cy="1450757"/>
          </a:xfrm>
        </p:spPr>
        <p:txBody>
          <a:bodyPr>
            <a:noAutofit/>
          </a:bodyPr>
          <a:lstStyle/>
          <a:p>
            <a:r>
              <a:rPr lang="fr-FR" sz="4000" b="1" dirty="0" smtClean="0">
                <a:solidFill>
                  <a:schemeClr val="accent2"/>
                </a:solidFill>
              </a:rPr>
              <a:t>I. Notion de viscosité</a:t>
            </a:r>
            <a:br>
              <a:rPr lang="fr-FR" sz="4000" b="1" dirty="0" smtClean="0">
                <a:solidFill>
                  <a:schemeClr val="accent2"/>
                </a:solidFill>
              </a:rPr>
            </a:br>
            <a:r>
              <a:rPr lang="fr-FR" sz="4400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Expérience introductive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60050" y="6434079"/>
            <a:ext cx="10795379" cy="41653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 smtClean="0">
                <a:solidFill>
                  <a:schemeClr val="bg1"/>
                </a:solidFill>
              </a:rPr>
              <a:t>Expérience introductive.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2</a:t>
            </a:fld>
            <a:endParaRPr lang="fr-FR"/>
          </a:p>
        </p:txBody>
      </p:sp>
      <p:pic>
        <p:nvPicPr>
          <p:cNvPr id="10" name="Ecoulement_Couette_Viscosité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308" y="95534"/>
            <a:ext cx="10954010" cy="6172413"/>
          </a:xfrm>
        </p:spPr>
      </p:pic>
    </p:spTree>
    <p:extLst>
      <p:ext uri="{BB962C8B-B14F-4D97-AF65-F5344CB8AC3E}">
        <p14:creationId xmlns:p14="http://schemas.microsoft.com/office/powerpoint/2010/main" val="355949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29" t="2061" r="1311" b="1973"/>
          <a:stretch/>
        </p:blipFill>
        <p:spPr>
          <a:xfrm>
            <a:off x="2885136" y="1778304"/>
            <a:ext cx="6482687" cy="453497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3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096963" y="272955"/>
            <a:ext cx="1041870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smtClean="0">
                <a:solidFill>
                  <a:schemeClr val="accent2"/>
                </a:solidFill>
              </a:rPr>
              <a:t>I. Notion de viscosité</a:t>
            </a:r>
            <a:br>
              <a:rPr lang="fr-FR" sz="4000" b="1" smtClean="0">
                <a:solidFill>
                  <a:schemeClr val="accent2"/>
                </a:solidFill>
              </a:rPr>
            </a:br>
            <a:r>
              <a:rPr lang="fr-FR" sz="4400" smtClean="0"/>
              <a:t>	</a:t>
            </a:r>
            <a:r>
              <a:rPr lang="fr-FR" sz="3200" b="1" smtClean="0">
                <a:solidFill>
                  <a:srgbClr val="00B050"/>
                </a:solidFill>
              </a:rPr>
              <a:t>1. Expérience introductive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Cours de M. Rabaud en ligne (</a:t>
            </a:r>
            <a:r>
              <a:rPr lang="fr-FR" dirty="0">
                <a:hlinkClick r:id="rId3"/>
              </a:rPr>
              <a:t>http://www.fast.u-psud.fr/~rabaud/NotesCoursL3_FIP.pdf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6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72" y="13648"/>
            <a:ext cx="8677701" cy="6301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51928" y="2320119"/>
            <a:ext cx="1241947" cy="368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421270" y="5472752"/>
            <a:ext cx="3923733" cy="452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Cours de M. Rabaud en ligne (</a:t>
            </a:r>
            <a:r>
              <a:rPr lang="fr-FR" dirty="0">
                <a:hlinkClick r:id="rId3"/>
              </a:rPr>
              <a:t>http://www.fast.u-psud.fr/~rabaud/NotesCoursL3_FIP.pdf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8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6" y="1146270"/>
            <a:ext cx="5076825" cy="4019550"/>
          </a:xfrm>
          <a:prstGeom prst="rect">
            <a:avLst/>
          </a:prstGeom>
        </p:spPr>
      </p:pic>
      <p:sp>
        <p:nvSpPr>
          <p:cNvPr id="5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Cours de M. Rabaud en ligne (</a:t>
            </a:r>
            <a:r>
              <a:rPr lang="fr-FR" dirty="0">
                <a:hlinkClick r:id="rId3"/>
              </a:rPr>
              <a:t>http://www.fast.u-psud.fr/~rabaud/NotesCoursL3_FIP.pdf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7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oiseuille_Profil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544" y="220948"/>
            <a:ext cx="10571872" cy="5943492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6</a:t>
            </a:fld>
            <a:endParaRPr lang="fr-FR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60050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dirty="0" smtClean="0">
                <a:solidFill>
                  <a:schemeClr val="bg1"/>
                </a:solidFill>
              </a:rPr>
              <a:t>Profil de vitesse dans l’écoulement de Poiseuille (</a:t>
            </a:r>
            <a:r>
              <a:rPr lang="fr-FR" dirty="0">
                <a:hlinkClick r:id="rId5"/>
              </a:rPr>
              <a:t>http://culturesciencesphysique.ens-lyon.fr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oiseuille_Reversibl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910" y="133657"/>
            <a:ext cx="10727140" cy="6030783"/>
          </a:xfr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u contenu 4"/>
          <p:cNvSpPr txBox="1">
            <a:spLocks/>
          </p:cNvSpPr>
          <p:nvPr/>
        </p:nvSpPr>
        <p:spPr>
          <a:xfrm>
            <a:off x="60050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dirty="0" smtClean="0">
                <a:solidFill>
                  <a:schemeClr val="bg1"/>
                </a:solidFill>
              </a:rPr>
              <a:t>Réversibilité de l’écoulement de Poiseuille visqueux (</a:t>
            </a:r>
            <a:r>
              <a:rPr lang="fr-FR" dirty="0" smtClean="0">
                <a:hlinkClick r:id="rId5"/>
              </a:rPr>
              <a:t>http</a:t>
            </a:r>
            <a:r>
              <a:rPr lang="fr-FR" dirty="0">
                <a:hlinkClick r:id="rId5"/>
              </a:rPr>
              <a:t>://culturesciencesphysique.ens-lyon.fr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0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1435</TotalTime>
  <Words>102</Words>
  <Application>Microsoft Office PowerPoint</Application>
  <PresentationFormat>Grand écran</PresentationFormat>
  <Paragraphs>18</Paragraphs>
  <Slides>7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Rétrospective</vt:lpstr>
      <vt:lpstr>Conception personnalisée</vt:lpstr>
      <vt:lpstr>LP08 – Notion de viscosité d’un fluide. Ecoulements visqueux.</vt:lpstr>
      <vt:lpstr>I. Notion de viscosité  1. Expérience introductive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FILLETTE</dc:creator>
  <cp:lastModifiedBy>Jules FILLETTE</cp:lastModifiedBy>
  <cp:revision>33</cp:revision>
  <cp:lastPrinted>2019-06-05T13:55:33Z</cp:lastPrinted>
  <dcterms:created xsi:type="dcterms:W3CDTF">2019-02-02T09:11:16Z</dcterms:created>
  <dcterms:modified xsi:type="dcterms:W3CDTF">2019-06-23T07:10:01Z</dcterms:modified>
</cp:coreProperties>
</file>